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F449B-C849-4E81-B94F-CB0098AC8AB0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35033-A77D-4E26-B796-F5BC8D038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8070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F449B-C849-4E81-B94F-CB0098AC8AB0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35033-A77D-4E26-B796-F5BC8D038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1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F449B-C849-4E81-B94F-CB0098AC8AB0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35033-A77D-4E26-B796-F5BC8D038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806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F449B-C849-4E81-B94F-CB0098AC8AB0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35033-A77D-4E26-B796-F5BC8D038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7233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F449B-C849-4E81-B94F-CB0098AC8AB0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35033-A77D-4E26-B796-F5BC8D038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032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F449B-C849-4E81-B94F-CB0098AC8AB0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35033-A77D-4E26-B796-F5BC8D038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3914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F449B-C849-4E81-B94F-CB0098AC8AB0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35033-A77D-4E26-B796-F5BC8D038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2382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F449B-C849-4E81-B94F-CB0098AC8AB0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35033-A77D-4E26-B796-F5BC8D038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9916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F449B-C849-4E81-B94F-CB0098AC8AB0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35033-A77D-4E26-B796-F5BC8D038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7053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F449B-C849-4E81-B94F-CB0098AC8AB0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35033-A77D-4E26-B796-F5BC8D038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4654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F449B-C849-4E81-B94F-CB0098AC8AB0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35033-A77D-4E26-B796-F5BC8D038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3810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F449B-C849-4E81-B94F-CB0098AC8AB0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35033-A77D-4E26-B796-F5BC8D038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892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048043" y="604911"/>
            <a:ext cx="10142806" cy="4614203"/>
          </a:xfrm>
          <a:solidFill>
            <a:schemeClr val="bg1"/>
          </a:solidFill>
        </p:spPr>
        <p:txBody>
          <a:bodyPr>
            <a:noAutofit/>
          </a:bodyPr>
          <a:lstStyle/>
          <a:p>
            <a:br>
              <a:rPr kumimoji="1" lang="en-US" altLang="ja-JP" sz="9600" dirty="0">
                <a:solidFill>
                  <a:srgbClr val="FF0000"/>
                </a:solidFill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</a:br>
            <a:br>
              <a:rPr lang="en-US" altLang="ja-JP" sz="9600" dirty="0">
                <a:solidFill>
                  <a:srgbClr val="FF0000"/>
                </a:solidFill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</a:br>
            <a:br>
              <a:rPr lang="en-US" altLang="ja-JP" sz="9600" dirty="0">
                <a:solidFill>
                  <a:srgbClr val="FF0000"/>
                </a:solidFill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</a:br>
            <a:r>
              <a:rPr lang="ja-JP" altLang="en-US" sz="8000" dirty="0"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  <a:t>令和</a:t>
            </a:r>
            <a:r>
              <a:rPr lang="en-US" altLang="ja-JP" sz="8000" dirty="0"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  <a:t>8</a:t>
            </a:r>
            <a:r>
              <a:rPr lang="ja-JP" altLang="en-US" sz="8000" dirty="0"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  <a:t>年度 </a:t>
            </a:r>
            <a:r>
              <a:rPr lang="en-US" altLang="ja-JP" sz="8800" dirty="0">
                <a:solidFill>
                  <a:srgbClr val="FF0000"/>
                </a:solidFill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  <a:t>E </a:t>
            </a:r>
            <a:r>
              <a:rPr lang="ja-JP" altLang="en-US" sz="8000" dirty="0">
                <a:solidFill>
                  <a:srgbClr val="FF0000"/>
                </a:solidFill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  <a:t>期間</a:t>
            </a:r>
            <a:br>
              <a:rPr lang="en-US" altLang="ja-JP" sz="8000" dirty="0">
                <a:solidFill>
                  <a:srgbClr val="FF0000"/>
                </a:solidFill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</a:br>
            <a:r>
              <a:rPr lang="ja-JP" altLang="en-US" sz="8000" dirty="0">
                <a:solidFill>
                  <a:srgbClr val="FF0000"/>
                </a:solidFill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  <a:t>保安係員等</a:t>
            </a:r>
            <a:r>
              <a:rPr lang="ja-JP" altLang="en-US" sz="8000" dirty="0"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  <a:t>義務講習</a:t>
            </a:r>
            <a:r>
              <a:rPr lang="ja-JP" altLang="en-US" sz="8000" dirty="0">
                <a:solidFill>
                  <a:srgbClr val="FF0000"/>
                </a:solidFill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  <a:t>（オンライン講習）</a:t>
            </a:r>
            <a:br>
              <a:rPr lang="en-US" altLang="ja-JP" sz="8000" dirty="0">
                <a:solidFill>
                  <a:srgbClr val="FF0000"/>
                </a:solidFill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</a:br>
            <a:r>
              <a:rPr lang="ja-JP" altLang="en-US" sz="8000" dirty="0"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  <a:t>申込みのご案内</a:t>
            </a:r>
            <a:r>
              <a:rPr kumimoji="1" lang="ja-JP" altLang="en-US" sz="8000" dirty="0"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  <a:t>　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253218" y="211015"/>
            <a:ext cx="11732456" cy="5129242"/>
          </a:xfrm>
          <a:prstGeom prst="rect">
            <a:avLst/>
          </a:prstGeom>
          <a:noFill/>
          <a:ln w="165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サブタイトル 2">
            <a:extLst>
              <a:ext uri="{FF2B5EF4-FFF2-40B4-BE49-F238E27FC236}">
                <a16:creationId xmlns:a16="http://schemas.microsoft.com/office/drawing/2014/main" id="{BA85D7A1-D5F4-464F-B0B9-2DECDE6129B1}"/>
              </a:ext>
            </a:extLst>
          </p:cNvPr>
          <p:cNvSpPr txBox="1">
            <a:spLocks/>
          </p:cNvSpPr>
          <p:nvPr/>
        </p:nvSpPr>
        <p:spPr>
          <a:xfrm>
            <a:off x="0" y="5503533"/>
            <a:ext cx="12192000" cy="1320866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000" dirty="0">
                <a:latin typeface="+mj-ea"/>
                <a:ea typeface="+mj-ea"/>
              </a:rPr>
              <a:t>　</a:t>
            </a:r>
            <a:endParaRPr lang="en-US" altLang="ja-JP" sz="1000" dirty="0">
              <a:latin typeface="+mj-ea"/>
              <a:ea typeface="+mj-ea"/>
            </a:endParaRPr>
          </a:p>
          <a:p>
            <a:pPr algn="l"/>
            <a:r>
              <a:rPr lang="ja-JP" altLang="en-US" sz="6000" dirty="0">
                <a:latin typeface="+mj-ea"/>
                <a:ea typeface="+mj-ea"/>
              </a:rPr>
              <a:t>　　</a:t>
            </a:r>
            <a:r>
              <a:rPr lang="ja-JP" altLang="en-US" sz="6000" b="1" dirty="0">
                <a:solidFill>
                  <a:schemeClr val="accent1">
                    <a:lumMod val="75000"/>
                  </a:schemeClr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ここをクリックしてください。</a:t>
            </a:r>
            <a:endParaRPr lang="en-US" altLang="ja-JP" sz="4800" b="1" dirty="0">
              <a:solidFill>
                <a:schemeClr val="accent1">
                  <a:lumMod val="75000"/>
                </a:schemeClr>
              </a:solidFill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910113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30</Words>
  <Application>Microsoft Office PowerPoint</Application>
  <PresentationFormat>ワイド画面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ＤＦ特太ゴシック体</vt:lpstr>
      <vt:lpstr>ＤＨＰ特太ゴシック体</vt:lpstr>
      <vt:lpstr>ＭＳ Ｐゴシック</vt:lpstr>
      <vt:lpstr>Arial</vt:lpstr>
      <vt:lpstr>Calibri</vt:lpstr>
      <vt:lpstr>Calibri Light</vt:lpstr>
      <vt:lpstr>Office テーマ</vt:lpstr>
      <vt:lpstr>   令和8年度 E 期間 保安係員等義務講習（オンライン講習） 申込みのご案内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丙種化学特別講習 受付中です。</dc:title>
  <dc:creator>局長</dc:creator>
  <cp:lastModifiedBy>三重県 安協</cp:lastModifiedBy>
  <cp:revision>12</cp:revision>
  <dcterms:created xsi:type="dcterms:W3CDTF">2017-05-08T00:04:51Z</dcterms:created>
  <dcterms:modified xsi:type="dcterms:W3CDTF">2026-09-03T05:03:02Z</dcterms:modified>
</cp:coreProperties>
</file>